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3D8EA-0D11-4870-9801-69B08B0FCBF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0D3DC4-4113-45FC-ADA7-8BCEF29282D3}">
      <dgm:prSet/>
      <dgm:spPr/>
      <dgm:t>
        <a:bodyPr/>
        <a:lstStyle/>
        <a:p>
          <a:r>
            <a:rPr lang="en-GB" b="1" dirty="0"/>
            <a:t>Paper 1:</a:t>
          </a:r>
          <a:endParaRPr lang="en-US" b="1" dirty="0"/>
        </a:p>
      </dgm:t>
    </dgm:pt>
    <dgm:pt modelId="{1A4A0DC0-F330-475F-8781-9D2C559EF845}" type="parTrans" cxnId="{4D9E6E7C-5C81-4C58-A1B9-FEDC66D6F79B}">
      <dgm:prSet/>
      <dgm:spPr/>
      <dgm:t>
        <a:bodyPr/>
        <a:lstStyle/>
        <a:p>
          <a:endParaRPr lang="en-US"/>
        </a:p>
      </dgm:t>
    </dgm:pt>
    <dgm:pt modelId="{4EB0118F-C9A3-47D2-8E1A-22F3F3F52748}" type="sibTrans" cxnId="{4D9E6E7C-5C81-4C58-A1B9-FEDC66D6F79B}">
      <dgm:prSet/>
      <dgm:spPr/>
      <dgm:t>
        <a:bodyPr/>
        <a:lstStyle/>
        <a:p>
          <a:endParaRPr lang="en-US"/>
        </a:p>
      </dgm:t>
    </dgm:pt>
    <dgm:pt modelId="{57E68C61-345B-4C12-A324-5241D8BA88CD}">
      <dgm:prSet/>
      <dgm:spPr/>
      <dgm:t>
        <a:bodyPr/>
        <a:lstStyle/>
        <a:p>
          <a:r>
            <a:rPr lang="en-GB" b="1" dirty="0"/>
            <a:t>Human Environments </a:t>
          </a:r>
          <a:r>
            <a:rPr lang="en-GB" dirty="0"/>
            <a:t>– Population</a:t>
          </a:r>
          <a:endParaRPr lang="en-US" dirty="0"/>
        </a:p>
      </dgm:t>
    </dgm:pt>
    <dgm:pt modelId="{0509DE4B-31B9-4BE9-9430-3FD414D1E366}" type="parTrans" cxnId="{AC36A3C6-6FF2-4C98-A9A2-4F5BEC97ACD9}">
      <dgm:prSet/>
      <dgm:spPr/>
      <dgm:t>
        <a:bodyPr/>
        <a:lstStyle/>
        <a:p>
          <a:endParaRPr lang="en-US"/>
        </a:p>
      </dgm:t>
    </dgm:pt>
    <dgm:pt modelId="{A04B00AD-C791-434A-AF87-3F787253F404}" type="sibTrans" cxnId="{AC36A3C6-6FF2-4C98-A9A2-4F5BEC97ACD9}">
      <dgm:prSet/>
      <dgm:spPr/>
      <dgm:t>
        <a:bodyPr/>
        <a:lstStyle/>
        <a:p>
          <a:endParaRPr lang="en-US"/>
        </a:p>
      </dgm:t>
    </dgm:pt>
    <dgm:pt modelId="{E483ADD3-1C3A-4C4F-8338-7766C451A0BC}">
      <dgm:prSet/>
      <dgm:spPr/>
      <dgm:t>
        <a:bodyPr/>
        <a:lstStyle/>
        <a:p>
          <a:r>
            <a:rPr lang="en-GB" b="1" dirty="0"/>
            <a:t>Physical Environments </a:t>
          </a:r>
          <a:r>
            <a:rPr lang="en-GB" dirty="0"/>
            <a:t>– Hydrosphere &amp; Biosphere</a:t>
          </a:r>
          <a:endParaRPr lang="en-US" dirty="0"/>
        </a:p>
      </dgm:t>
    </dgm:pt>
    <dgm:pt modelId="{EA479D52-934B-46B7-8765-59A159EC84B5}" type="parTrans" cxnId="{8C55AE2D-6984-4EBC-8CCB-DF7355F0C5B8}">
      <dgm:prSet/>
      <dgm:spPr/>
      <dgm:t>
        <a:bodyPr/>
        <a:lstStyle/>
        <a:p>
          <a:endParaRPr lang="en-US"/>
        </a:p>
      </dgm:t>
    </dgm:pt>
    <dgm:pt modelId="{0F5687E3-1322-4014-97A7-CCEC23AB52C5}" type="sibTrans" cxnId="{8C55AE2D-6984-4EBC-8CCB-DF7355F0C5B8}">
      <dgm:prSet/>
      <dgm:spPr/>
      <dgm:t>
        <a:bodyPr/>
        <a:lstStyle/>
        <a:p>
          <a:endParaRPr lang="en-US"/>
        </a:p>
      </dgm:t>
    </dgm:pt>
    <dgm:pt modelId="{303538C3-49E6-4B70-BA19-348B9C87C548}">
      <dgm:prSet/>
      <dgm:spPr/>
      <dgm:t>
        <a:bodyPr/>
        <a:lstStyle/>
        <a:p>
          <a:r>
            <a:rPr lang="en-GB" b="1" dirty="0"/>
            <a:t>Paper 2:</a:t>
          </a:r>
          <a:endParaRPr lang="en-US" b="1" dirty="0"/>
        </a:p>
      </dgm:t>
    </dgm:pt>
    <dgm:pt modelId="{B0E58A9B-CE0B-48BE-BC9A-CCD75EAA528B}" type="parTrans" cxnId="{6DAB6F9B-8434-4534-9069-701A00B4362A}">
      <dgm:prSet/>
      <dgm:spPr/>
      <dgm:t>
        <a:bodyPr/>
        <a:lstStyle/>
        <a:p>
          <a:endParaRPr lang="en-US"/>
        </a:p>
      </dgm:t>
    </dgm:pt>
    <dgm:pt modelId="{FB688020-215F-429E-B10F-2DFD0B2029E0}" type="sibTrans" cxnId="{6DAB6F9B-8434-4534-9069-701A00B4362A}">
      <dgm:prSet/>
      <dgm:spPr/>
      <dgm:t>
        <a:bodyPr/>
        <a:lstStyle/>
        <a:p>
          <a:endParaRPr lang="en-US"/>
        </a:p>
      </dgm:t>
    </dgm:pt>
    <dgm:pt modelId="{B8539F7D-4636-4F97-B149-7AC05DA5B3CC}">
      <dgm:prSet/>
      <dgm:spPr/>
      <dgm:t>
        <a:bodyPr/>
        <a:lstStyle/>
        <a:p>
          <a:r>
            <a:rPr lang="en-GB"/>
            <a:t>Development &amp; Health </a:t>
          </a:r>
          <a:endParaRPr lang="en-US"/>
        </a:p>
      </dgm:t>
    </dgm:pt>
    <dgm:pt modelId="{A37714E8-5ED0-4D93-828D-EE0CF7A7775F}" type="parTrans" cxnId="{0486DC10-9C98-4A00-891A-531A720FDA17}">
      <dgm:prSet/>
      <dgm:spPr/>
      <dgm:t>
        <a:bodyPr/>
        <a:lstStyle/>
        <a:p>
          <a:endParaRPr lang="en-US"/>
        </a:p>
      </dgm:t>
    </dgm:pt>
    <dgm:pt modelId="{9312031E-9CF7-48FA-B82D-F433AFCE07E4}" type="sibTrans" cxnId="{0486DC10-9C98-4A00-891A-531A720FDA17}">
      <dgm:prSet/>
      <dgm:spPr/>
      <dgm:t>
        <a:bodyPr/>
        <a:lstStyle/>
        <a:p>
          <a:endParaRPr lang="en-US"/>
        </a:p>
      </dgm:t>
    </dgm:pt>
    <dgm:pt modelId="{685FA501-647E-40F5-8D91-CBDE1A70A365}">
      <dgm:prSet/>
      <dgm:spPr/>
      <dgm:t>
        <a:bodyPr/>
        <a:lstStyle/>
        <a:p>
          <a:r>
            <a:rPr lang="en-GB"/>
            <a:t>Application of Geographic Skills</a:t>
          </a:r>
          <a:endParaRPr lang="en-US"/>
        </a:p>
      </dgm:t>
    </dgm:pt>
    <dgm:pt modelId="{5297614C-D899-4DDA-8C41-C860E04DBC2D}" type="parTrans" cxnId="{8CCE4C07-0B27-4A5F-BCF6-001A86CF8B44}">
      <dgm:prSet/>
      <dgm:spPr/>
      <dgm:t>
        <a:bodyPr/>
        <a:lstStyle/>
        <a:p>
          <a:endParaRPr lang="en-US"/>
        </a:p>
      </dgm:t>
    </dgm:pt>
    <dgm:pt modelId="{F47DE46C-9861-49DC-B3C6-61D48E78F114}" type="sibTrans" cxnId="{8CCE4C07-0B27-4A5F-BCF6-001A86CF8B44}">
      <dgm:prSet/>
      <dgm:spPr/>
      <dgm:t>
        <a:bodyPr/>
        <a:lstStyle/>
        <a:p>
          <a:endParaRPr lang="en-US"/>
        </a:p>
      </dgm:t>
    </dgm:pt>
    <dgm:pt modelId="{D82DD41F-BA51-481F-A77E-C70B5C282FD5}" type="pres">
      <dgm:prSet presAssocID="{F2F3D8EA-0D11-4870-9801-69B08B0FC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20A2F-19E1-4C5A-A002-5EEB73753F30}" type="pres">
      <dgm:prSet presAssocID="{460D3DC4-4113-45FC-ADA7-8BCEF29282D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F3901-C809-4AA0-AB6A-8F2F554507F0}" type="pres">
      <dgm:prSet presAssocID="{4EB0118F-C9A3-47D2-8E1A-22F3F3F52748}" presName="spacer" presStyleCnt="0"/>
      <dgm:spPr/>
    </dgm:pt>
    <dgm:pt modelId="{F3B5AEA6-A774-4DF3-A840-58C395D54CC7}" type="pres">
      <dgm:prSet presAssocID="{57E68C61-345B-4C12-A324-5241D8BA88C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8E792-091E-498A-BC3B-AA09E90E430E}" type="pres">
      <dgm:prSet presAssocID="{A04B00AD-C791-434A-AF87-3F787253F404}" presName="spacer" presStyleCnt="0"/>
      <dgm:spPr/>
    </dgm:pt>
    <dgm:pt modelId="{929E3EE1-376F-4639-825E-8B31AFB23935}" type="pres">
      <dgm:prSet presAssocID="{E483ADD3-1C3A-4C4F-8338-7766C451A0B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37BFD-F990-4325-AB6B-1C412F7B9504}" type="pres">
      <dgm:prSet presAssocID="{0F5687E3-1322-4014-97A7-CCEC23AB52C5}" presName="spacer" presStyleCnt="0"/>
      <dgm:spPr/>
    </dgm:pt>
    <dgm:pt modelId="{E32BA187-003A-4653-80AC-0E499AC53A89}" type="pres">
      <dgm:prSet presAssocID="{303538C3-49E6-4B70-BA19-348B9C87C54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5FFFDD-3EB3-45C0-A838-41A7E9B10F96}" type="pres">
      <dgm:prSet presAssocID="{FB688020-215F-429E-B10F-2DFD0B2029E0}" presName="spacer" presStyleCnt="0"/>
      <dgm:spPr/>
    </dgm:pt>
    <dgm:pt modelId="{1A3F01A3-F46B-49CE-9FF1-83C8049533A4}" type="pres">
      <dgm:prSet presAssocID="{B8539F7D-4636-4F97-B149-7AC05DA5B3C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38FDD0-E2F7-48EC-B37E-A92622DF5FF4}" type="pres">
      <dgm:prSet presAssocID="{9312031E-9CF7-48FA-B82D-F433AFCE07E4}" presName="spacer" presStyleCnt="0"/>
      <dgm:spPr/>
    </dgm:pt>
    <dgm:pt modelId="{8E391817-648A-418B-929A-655AF1EAE714}" type="pres">
      <dgm:prSet presAssocID="{685FA501-647E-40F5-8D91-CBDE1A70A3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7D3F29-5093-4D7C-9EEB-2884D22AC84A}" type="presOf" srcId="{F2F3D8EA-0D11-4870-9801-69B08B0FCBFD}" destId="{D82DD41F-BA51-481F-A77E-C70B5C282FD5}" srcOrd="0" destOrd="0" presId="urn:microsoft.com/office/officeart/2005/8/layout/vList2"/>
    <dgm:cxn modelId="{54416C51-A696-42EC-B104-DB09A570D8A8}" type="presOf" srcId="{460D3DC4-4113-45FC-ADA7-8BCEF29282D3}" destId="{13F20A2F-19E1-4C5A-A002-5EEB73753F30}" srcOrd="0" destOrd="0" presId="urn:microsoft.com/office/officeart/2005/8/layout/vList2"/>
    <dgm:cxn modelId="{9A4B2CC8-E82F-4DC8-8832-38CE31C7C7C9}" type="presOf" srcId="{57E68C61-345B-4C12-A324-5241D8BA88CD}" destId="{F3B5AEA6-A774-4DF3-A840-58C395D54CC7}" srcOrd="0" destOrd="0" presId="urn:microsoft.com/office/officeart/2005/8/layout/vList2"/>
    <dgm:cxn modelId="{A6DBB4CB-7FD4-4B27-89B5-514E465B507C}" type="presOf" srcId="{B8539F7D-4636-4F97-B149-7AC05DA5B3CC}" destId="{1A3F01A3-F46B-49CE-9FF1-83C8049533A4}" srcOrd="0" destOrd="0" presId="urn:microsoft.com/office/officeart/2005/8/layout/vList2"/>
    <dgm:cxn modelId="{8CCE4C07-0B27-4A5F-BCF6-001A86CF8B44}" srcId="{F2F3D8EA-0D11-4870-9801-69B08B0FCBFD}" destId="{685FA501-647E-40F5-8D91-CBDE1A70A365}" srcOrd="5" destOrd="0" parTransId="{5297614C-D899-4DDA-8C41-C860E04DBC2D}" sibTransId="{F47DE46C-9861-49DC-B3C6-61D48E78F114}"/>
    <dgm:cxn modelId="{8C55AE2D-6984-4EBC-8CCB-DF7355F0C5B8}" srcId="{F2F3D8EA-0D11-4870-9801-69B08B0FCBFD}" destId="{E483ADD3-1C3A-4C4F-8338-7766C451A0BC}" srcOrd="2" destOrd="0" parTransId="{EA479D52-934B-46B7-8765-59A159EC84B5}" sibTransId="{0F5687E3-1322-4014-97A7-CCEC23AB52C5}"/>
    <dgm:cxn modelId="{B005116E-54F8-42CA-9C9C-046AF0FDAB5E}" type="presOf" srcId="{303538C3-49E6-4B70-BA19-348B9C87C548}" destId="{E32BA187-003A-4653-80AC-0E499AC53A89}" srcOrd="0" destOrd="0" presId="urn:microsoft.com/office/officeart/2005/8/layout/vList2"/>
    <dgm:cxn modelId="{8E3DE0C3-76E0-405D-9079-BCA824745F16}" type="presOf" srcId="{E483ADD3-1C3A-4C4F-8338-7766C451A0BC}" destId="{929E3EE1-376F-4639-825E-8B31AFB23935}" srcOrd="0" destOrd="0" presId="urn:microsoft.com/office/officeart/2005/8/layout/vList2"/>
    <dgm:cxn modelId="{4D9E6E7C-5C81-4C58-A1B9-FEDC66D6F79B}" srcId="{F2F3D8EA-0D11-4870-9801-69B08B0FCBFD}" destId="{460D3DC4-4113-45FC-ADA7-8BCEF29282D3}" srcOrd="0" destOrd="0" parTransId="{1A4A0DC0-F330-475F-8781-9D2C559EF845}" sibTransId="{4EB0118F-C9A3-47D2-8E1A-22F3F3F52748}"/>
    <dgm:cxn modelId="{6DAB6F9B-8434-4534-9069-701A00B4362A}" srcId="{F2F3D8EA-0D11-4870-9801-69B08B0FCBFD}" destId="{303538C3-49E6-4B70-BA19-348B9C87C548}" srcOrd="3" destOrd="0" parTransId="{B0E58A9B-CE0B-48BE-BC9A-CCD75EAA528B}" sibTransId="{FB688020-215F-429E-B10F-2DFD0B2029E0}"/>
    <dgm:cxn modelId="{A9025644-5C92-439F-8ABF-5F587709E3DF}" type="presOf" srcId="{685FA501-647E-40F5-8D91-CBDE1A70A365}" destId="{8E391817-648A-418B-929A-655AF1EAE714}" srcOrd="0" destOrd="0" presId="urn:microsoft.com/office/officeart/2005/8/layout/vList2"/>
    <dgm:cxn modelId="{AC36A3C6-6FF2-4C98-A9A2-4F5BEC97ACD9}" srcId="{F2F3D8EA-0D11-4870-9801-69B08B0FCBFD}" destId="{57E68C61-345B-4C12-A324-5241D8BA88CD}" srcOrd="1" destOrd="0" parTransId="{0509DE4B-31B9-4BE9-9430-3FD414D1E366}" sibTransId="{A04B00AD-C791-434A-AF87-3F787253F404}"/>
    <dgm:cxn modelId="{0486DC10-9C98-4A00-891A-531A720FDA17}" srcId="{F2F3D8EA-0D11-4870-9801-69B08B0FCBFD}" destId="{B8539F7D-4636-4F97-B149-7AC05DA5B3CC}" srcOrd="4" destOrd="0" parTransId="{A37714E8-5ED0-4D93-828D-EE0CF7A7775F}" sibTransId="{9312031E-9CF7-48FA-B82D-F433AFCE07E4}"/>
    <dgm:cxn modelId="{B6FD6578-9F4C-42B7-8A6F-881F04F2C258}" type="presParOf" srcId="{D82DD41F-BA51-481F-A77E-C70B5C282FD5}" destId="{13F20A2F-19E1-4C5A-A002-5EEB73753F30}" srcOrd="0" destOrd="0" presId="urn:microsoft.com/office/officeart/2005/8/layout/vList2"/>
    <dgm:cxn modelId="{FF30FFBC-5980-4AF8-91DB-1F13D04EDED9}" type="presParOf" srcId="{D82DD41F-BA51-481F-A77E-C70B5C282FD5}" destId="{60CF3901-C809-4AA0-AB6A-8F2F554507F0}" srcOrd="1" destOrd="0" presId="urn:microsoft.com/office/officeart/2005/8/layout/vList2"/>
    <dgm:cxn modelId="{926C4538-8055-4857-95B1-8FE38690C8E1}" type="presParOf" srcId="{D82DD41F-BA51-481F-A77E-C70B5C282FD5}" destId="{F3B5AEA6-A774-4DF3-A840-58C395D54CC7}" srcOrd="2" destOrd="0" presId="urn:microsoft.com/office/officeart/2005/8/layout/vList2"/>
    <dgm:cxn modelId="{486FC194-941E-45EF-99F1-5B28E77696E3}" type="presParOf" srcId="{D82DD41F-BA51-481F-A77E-C70B5C282FD5}" destId="{64D8E792-091E-498A-BC3B-AA09E90E430E}" srcOrd="3" destOrd="0" presId="urn:microsoft.com/office/officeart/2005/8/layout/vList2"/>
    <dgm:cxn modelId="{70C7143D-F2CA-43B6-ACF9-93BC55AF64C7}" type="presParOf" srcId="{D82DD41F-BA51-481F-A77E-C70B5C282FD5}" destId="{929E3EE1-376F-4639-825E-8B31AFB23935}" srcOrd="4" destOrd="0" presId="urn:microsoft.com/office/officeart/2005/8/layout/vList2"/>
    <dgm:cxn modelId="{F6A7BE0A-83D4-4033-B3A0-D2D8360E8967}" type="presParOf" srcId="{D82DD41F-BA51-481F-A77E-C70B5C282FD5}" destId="{8CE37BFD-F990-4325-AB6B-1C412F7B9504}" srcOrd="5" destOrd="0" presId="urn:microsoft.com/office/officeart/2005/8/layout/vList2"/>
    <dgm:cxn modelId="{962CFB8D-D1DE-43DB-B569-BDA3085A828A}" type="presParOf" srcId="{D82DD41F-BA51-481F-A77E-C70B5C282FD5}" destId="{E32BA187-003A-4653-80AC-0E499AC53A89}" srcOrd="6" destOrd="0" presId="urn:microsoft.com/office/officeart/2005/8/layout/vList2"/>
    <dgm:cxn modelId="{CB72FA06-2AAC-4B71-8BBD-84D11BC00C67}" type="presParOf" srcId="{D82DD41F-BA51-481F-A77E-C70B5C282FD5}" destId="{085FFFDD-3EB3-45C0-A838-41A7E9B10F96}" srcOrd="7" destOrd="0" presId="urn:microsoft.com/office/officeart/2005/8/layout/vList2"/>
    <dgm:cxn modelId="{9C6F99FC-C2BB-418D-86BF-FD626A64BA62}" type="presParOf" srcId="{D82DD41F-BA51-481F-A77E-C70B5C282FD5}" destId="{1A3F01A3-F46B-49CE-9FF1-83C8049533A4}" srcOrd="8" destOrd="0" presId="urn:microsoft.com/office/officeart/2005/8/layout/vList2"/>
    <dgm:cxn modelId="{3E4F943D-9B02-41AC-8622-79AD810C4958}" type="presParOf" srcId="{D82DD41F-BA51-481F-A77E-C70B5C282FD5}" destId="{E338FDD0-E2F7-48EC-B37E-A92622DF5FF4}" srcOrd="9" destOrd="0" presId="urn:microsoft.com/office/officeart/2005/8/layout/vList2"/>
    <dgm:cxn modelId="{ECDF9F32-1C2F-437B-A1C7-8DFBE6898C15}" type="presParOf" srcId="{D82DD41F-BA51-481F-A77E-C70B5C282FD5}" destId="{8E391817-648A-418B-929A-655AF1EAE7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20A2F-19E1-4C5A-A002-5EEB73753F30}">
      <dsp:nvSpPr>
        <dsp:cNvPr id="0" name=""/>
        <dsp:cNvSpPr/>
      </dsp:nvSpPr>
      <dsp:spPr>
        <a:xfrm>
          <a:off x="0" y="50361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Paper 1:</a:t>
          </a:r>
          <a:endParaRPr lang="en-US" sz="1900" b="1" kern="1200" dirty="0"/>
        </a:p>
      </dsp:txBody>
      <dsp:txXfrm>
        <a:off x="36845" y="87206"/>
        <a:ext cx="5654654" cy="681087"/>
      </dsp:txXfrm>
    </dsp:sp>
    <dsp:sp modelId="{F3B5AEA6-A774-4DF3-A840-58C395D54CC7}">
      <dsp:nvSpPr>
        <dsp:cNvPr id="0" name=""/>
        <dsp:cNvSpPr/>
      </dsp:nvSpPr>
      <dsp:spPr>
        <a:xfrm>
          <a:off x="0" y="859859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4159237"/>
                <a:satOff val="-114"/>
                <a:lumOff val="-628"/>
                <a:alphaOff val="0"/>
                <a:tint val="98000"/>
                <a:lumMod val="102000"/>
              </a:schemeClr>
              <a:schemeClr val="accent5">
                <a:hueOff val="4159237"/>
                <a:satOff val="-114"/>
                <a:lumOff val="-62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Human Environments </a:t>
          </a:r>
          <a:r>
            <a:rPr lang="en-GB" sz="1900" kern="1200" dirty="0"/>
            <a:t>– Population</a:t>
          </a:r>
          <a:endParaRPr lang="en-US" sz="1900" kern="1200" dirty="0"/>
        </a:p>
      </dsp:txBody>
      <dsp:txXfrm>
        <a:off x="36845" y="896704"/>
        <a:ext cx="5654654" cy="681087"/>
      </dsp:txXfrm>
    </dsp:sp>
    <dsp:sp modelId="{929E3EE1-376F-4639-825E-8B31AFB23935}">
      <dsp:nvSpPr>
        <dsp:cNvPr id="0" name=""/>
        <dsp:cNvSpPr/>
      </dsp:nvSpPr>
      <dsp:spPr>
        <a:xfrm>
          <a:off x="0" y="1669357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8318473"/>
                <a:satOff val="-227"/>
                <a:lumOff val="-1255"/>
                <a:alphaOff val="0"/>
                <a:tint val="98000"/>
                <a:lumMod val="102000"/>
              </a:schemeClr>
              <a:schemeClr val="accent5">
                <a:hueOff val="8318473"/>
                <a:satOff val="-227"/>
                <a:lumOff val="-125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Physical Environments </a:t>
          </a:r>
          <a:r>
            <a:rPr lang="en-GB" sz="1900" kern="1200" dirty="0"/>
            <a:t>– Hydrosphere &amp; Biosphere</a:t>
          </a:r>
          <a:endParaRPr lang="en-US" sz="1900" kern="1200" dirty="0"/>
        </a:p>
      </dsp:txBody>
      <dsp:txXfrm>
        <a:off x="36845" y="1706202"/>
        <a:ext cx="5654654" cy="681087"/>
      </dsp:txXfrm>
    </dsp:sp>
    <dsp:sp modelId="{E32BA187-003A-4653-80AC-0E499AC53A89}">
      <dsp:nvSpPr>
        <dsp:cNvPr id="0" name=""/>
        <dsp:cNvSpPr/>
      </dsp:nvSpPr>
      <dsp:spPr>
        <a:xfrm>
          <a:off x="0" y="2478854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2477710"/>
                <a:satOff val="-341"/>
                <a:lumOff val="-1883"/>
                <a:alphaOff val="0"/>
                <a:tint val="98000"/>
                <a:lumMod val="102000"/>
              </a:schemeClr>
              <a:schemeClr val="accent5">
                <a:hueOff val="12477710"/>
                <a:satOff val="-341"/>
                <a:lumOff val="-188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Paper 2:</a:t>
          </a:r>
          <a:endParaRPr lang="en-US" sz="1900" b="1" kern="1200" dirty="0"/>
        </a:p>
      </dsp:txBody>
      <dsp:txXfrm>
        <a:off x="36845" y="2515699"/>
        <a:ext cx="5654654" cy="681087"/>
      </dsp:txXfrm>
    </dsp:sp>
    <dsp:sp modelId="{1A3F01A3-F46B-49CE-9FF1-83C8049533A4}">
      <dsp:nvSpPr>
        <dsp:cNvPr id="0" name=""/>
        <dsp:cNvSpPr/>
      </dsp:nvSpPr>
      <dsp:spPr>
        <a:xfrm>
          <a:off x="0" y="3288352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6636946"/>
                <a:satOff val="-454"/>
                <a:lumOff val="-2510"/>
                <a:alphaOff val="0"/>
                <a:tint val="98000"/>
                <a:lumMod val="102000"/>
              </a:schemeClr>
              <a:schemeClr val="accent5">
                <a:hueOff val="16636946"/>
                <a:satOff val="-454"/>
                <a:lumOff val="-251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Development &amp; Health </a:t>
          </a:r>
          <a:endParaRPr lang="en-US" sz="1900" kern="1200"/>
        </a:p>
      </dsp:txBody>
      <dsp:txXfrm>
        <a:off x="36845" y="3325197"/>
        <a:ext cx="5654654" cy="681087"/>
      </dsp:txXfrm>
    </dsp:sp>
    <dsp:sp modelId="{8E391817-648A-418B-929A-655AF1EAE714}">
      <dsp:nvSpPr>
        <dsp:cNvPr id="0" name=""/>
        <dsp:cNvSpPr/>
      </dsp:nvSpPr>
      <dsp:spPr>
        <a:xfrm>
          <a:off x="0" y="4097850"/>
          <a:ext cx="5728344" cy="7547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Application of Geographic Skills</a:t>
          </a:r>
          <a:endParaRPr lang="en-US" sz="1900" kern="1200"/>
        </a:p>
      </dsp:txBody>
      <dsp:txXfrm>
        <a:off x="36845" y="4134695"/>
        <a:ext cx="5654654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Higher Geography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8F61FC-70F1-4521-9DBB-D3EF8AFF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275" y="640829"/>
            <a:ext cx="3763349" cy="263694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66EA0D0-F0E6-4B4C-9E6C-308AF2708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623" y="740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8"/>
    </mc:Choice>
    <mc:Fallback xmlns="">
      <p:transition spd="slow" advTm="1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2B82547-2424-4E7A-A98B-75206EE73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5109BC2F-9616-4D7D-9E98-57898009A8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GB" sz="4400"/>
              <a:t>Topics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F9D6D01-05F4-432F-845C-ABE56A84A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96090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C52EEDA-4675-411F-936B-E3545124C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036" y="494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1"/>
    </mc:Choice>
    <mc:Fallback xmlns="">
      <p:transition spd="slow" advTm="3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 Papers on SQA website </a:t>
            </a:r>
          </a:p>
          <a:p>
            <a:r>
              <a:rPr lang="en-GB" dirty="0"/>
              <a:t>Study Support on Thursday lunch time in C39 with Mrs McConnell</a:t>
            </a:r>
          </a:p>
          <a:p>
            <a:r>
              <a:rPr lang="en-GB" dirty="0"/>
              <a:t>Learning Scientist:</a:t>
            </a:r>
          </a:p>
          <a:p>
            <a:pPr lvl="1"/>
            <a:r>
              <a:rPr lang="en-GB" dirty="0"/>
              <a:t>Dual coding</a:t>
            </a:r>
          </a:p>
          <a:p>
            <a:pPr lvl="1"/>
            <a:r>
              <a:rPr lang="en-GB" dirty="0"/>
              <a:t>Retrieval Practice </a:t>
            </a:r>
          </a:p>
          <a:p>
            <a:pPr lvl="1"/>
            <a:r>
              <a:rPr lang="en-GB" dirty="0"/>
              <a:t>Spaced Practice</a:t>
            </a:r>
          </a:p>
          <a:p>
            <a:pPr lvl="1"/>
            <a:r>
              <a:rPr lang="en-GB" dirty="0"/>
              <a:t>Interleaving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983" y="4975672"/>
            <a:ext cx="255270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940" y="5260622"/>
            <a:ext cx="2638779" cy="123635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FD4AF97-4C53-42BA-AC02-C1466D1A9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9983" y="808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6"/>
    </mc:Choice>
    <mc:Fallback xmlns="">
      <p:transition spd="slow" advTm="50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Hints &amp;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your </a:t>
            </a:r>
            <a:r>
              <a:rPr lang="en-GB" b="1" dirty="0"/>
              <a:t>topic checklists</a:t>
            </a:r>
            <a:r>
              <a:rPr lang="en-GB" dirty="0"/>
              <a:t>. </a:t>
            </a:r>
          </a:p>
          <a:p>
            <a:r>
              <a:rPr lang="en-GB" dirty="0"/>
              <a:t>Know what the questions are asking and </a:t>
            </a:r>
            <a:r>
              <a:rPr lang="en-GB" b="1" dirty="0"/>
              <a:t>highlight key words</a:t>
            </a:r>
            <a:r>
              <a:rPr lang="en-GB" dirty="0"/>
              <a:t>, i.e. </a:t>
            </a:r>
            <a:r>
              <a:rPr lang="en-GB" b="1" dirty="0"/>
              <a:t>describe, explain, discuss.</a:t>
            </a:r>
            <a:endParaRPr lang="en-GB" dirty="0"/>
          </a:p>
          <a:p>
            <a:r>
              <a:rPr lang="en-GB" dirty="0"/>
              <a:t>Timings – </a:t>
            </a:r>
            <a:r>
              <a:rPr lang="en-GB" b="1" dirty="0"/>
              <a:t>1 minute per mark </a:t>
            </a:r>
            <a:r>
              <a:rPr lang="en-GB" dirty="0"/>
              <a:t>approximately for both papers.</a:t>
            </a:r>
          </a:p>
          <a:p>
            <a:r>
              <a:rPr lang="en-GB" dirty="0"/>
              <a:t>Practise under timed conditions. </a:t>
            </a:r>
          </a:p>
          <a:p>
            <a:r>
              <a:rPr lang="en-GB" dirty="0"/>
              <a:t>Make use of your </a:t>
            </a:r>
            <a:r>
              <a:rPr lang="en-GB" b="1" dirty="0"/>
              <a:t>‘model’ answers</a:t>
            </a:r>
            <a:r>
              <a:rPr lang="en-GB" dirty="0"/>
              <a:t>.</a:t>
            </a:r>
          </a:p>
          <a:p>
            <a:r>
              <a:rPr lang="en-GB" dirty="0"/>
              <a:t>Know your </a:t>
            </a:r>
            <a:r>
              <a:rPr lang="en-GB" b="1" dirty="0"/>
              <a:t>case studies </a:t>
            </a:r>
            <a:r>
              <a:rPr lang="en-GB" dirty="0"/>
              <a:t>and </a:t>
            </a:r>
            <a:r>
              <a:rPr lang="en-GB" b="1" dirty="0"/>
              <a:t>named examples</a:t>
            </a:r>
            <a:r>
              <a:rPr lang="en-GB" dirty="0"/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EEB4256-6296-483D-AC4B-8CE055CDE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12" y="5801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7"/>
    </mc:Choice>
    <mc:Fallback xmlns="">
      <p:transition spd="slow" advTm="4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390827486394D936DEC87A27825A8" ma:contentTypeVersion="12" ma:contentTypeDescription="Create a new document." ma:contentTypeScope="" ma:versionID="d6098275b215e42f54a87fe0a38bae09">
  <xsd:schema xmlns:xsd="http://www.w3.org/2001/XMLSchema" xmlns:xs="http://www.w3.org/2001/XMLSchema" xmlns:p="http://schemas.microsoft.com/office/2006/metadata/properties" xmlns:ns3="802aa53f-fa3b-4afc-99ec-c9e4ff6e8438" xmlns:ns4="0b67d68c-b301-41ee-a460-d7adf9296b14" targetNamespace="http://schemas.microsoft.com/office/2006/metadata/properties" ma:root="true" ma:fieldsID="79ed1188365f4e8aa9bf56da83fdfd3d" ns3:_="" ns4:_="">
    <xsd:import namespace="802aa53f-fa3b-4afc-99ec-c9e4ff6e8438"/>
    <xsd:import namespace="0b67d68c-b301-41ee-a460-d7adf9296b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aa53f-fa3b-4afc-99ec-c9e4ff6e84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7d68c-b301-41ee-a460-d7adf9296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F2DBD-140D-422D-BB24-D0D43C0D6B60}">
  <ds:schemaRefs>
    <ds:schemaRef ds:uri="http://schemas.microsoft.com/office/infopath/2007/PartnerControls"/>
    <ds:schemaRef ds:uri="802aa53f-fa3b-4afc-99ec-c9e4ff6e8438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0b67d68c-b301-41ee-a460-d7adf9296b1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36FEA4-0CA6-43B0-AE0F-2F6E849DA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87BC9-D7E0-41D2-993C-AF7D7D269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aa53f-fa3b-4afc-99ec-c9e4ff6e8438"/>
    <ds:schemaRef ds:uri="0b67d68c-b301-41ee-a460-d7adf9296b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114</Words>
  <Application>Microsoft Office PowerPoint</Application>
  <PresentationFormat>Custom</PresentationFormat>
  <Paragraphs>23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Quotable</vt:lpstr>
      <vt:lpstr>Higher Geography</vt:lpstr>
      <vt:lpstr>Topics</vt:lpstr>
      <vt:lpstr>Revision Strategies</vt:lpstr>
      <vt:lpstr>Hints &amp;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Geography</dc:title>
  <dc:creator>Mrs McConnell</dc:creator>
  <cp:lastModifiedBy>Education</cp:lastModifiedBy>
  <cp:revision>6</cp:revision>
  <dcterms:created xsi:type="dcterms:W3CDTF">2020-09-29T20:48:50Z</dcterms:created>
  <dcterms:modified xsi:type="dcterms:W3CDTF">2020-10-01T10:17:17Z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0x010100167390827486394D936DEC87A27825A8</vt:lpwstr>
  </property>
</Properties>
</file>